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90" r:id="rId3"/>
    <p:sldId id="293" r:id="rId4"/>
    <p:sldId id="292" r:id="rId5"/>
    <p:sldId id="295" r:id="rId6"/>
    <p:sldId id="297" r:id="rId7"/>
    <p:sldId id="299" r:id="rId8"/>
    <p:sldId id="300" r:id="rId9"/>
    <p:sldId id="303" r:id="rId10"/>
    <p:sldId id="319" r:id="rId11"/>
    <p:sldId id="304" r:id="rId12"/>
    <p:sldId id="307" r:id="rId13"/>
    <p:sldId id="308" r:id="rId14"/>
    <p:sldId id="305" r:id="rId15"/>
    <p:sldId id="310" r:id="rId16"/>
    <p:sldId id="314" r:id="rId17"/>
    <p:sldId id="301" r:id="rId18"/>
    <p:sldId id="312" r:id="rId19"/>
    <p:sldId id="316" r:id="rId20"/>
    <p:sldId id="317" r:id="rId21"/>
    <p:sldId id="323" r:id="rId22"/>
    <p:sldId id="320" r:id="rId23"/>
    <p:sldId id="321" r:id="rId24"/>
    <p:sldId id="32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FFF2"/>
    <a:srgbClr val="7AD4C6"/>
    <a:srgbClr val="E2BA9F"/>
    <a:srgbClr val="CCA68A"/>
    <a:srgbClr val="8BC53F"/>
    <a:srgbClr val="E0E4E6"/>
    <a:srgbClr val="C5DDF3"/>
    <a:srgbClr val="DFE3E5"/>
    <a:srgbClr val="D3CFD1"/>
    <a:srgbClr val="BCCC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14"/>
    <p:restoredTop sz="94688"/>
  </p:normalViewPr>
  <p:slideViewPr>
    <p:cSldViewPr snapToGrid="0" showGuides="1">
      <p:cViewPr varScale="1">
        <p:scale>
          <a:sx n="96" d="100"/>
          <a:sy n="96" d="100"/>
        </p:scale>
        <p:origin x="59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8DD9A-D3C5-6140-8330-5631D8EFEAB3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66118-5FF3-024A-9ED7-EE1B019CF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145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16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3404F-C30E-F872-F968-37A8C2E4F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83C93C-5C84-4C2C-538A-82E1E624CC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E9E940-5EB3-7A36-6EE9-464DC43F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225D7-A630-5158-939F-FD1AA35A6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56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35824-7A01-8E59-15E0-FA8D46046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51C79A-5A67-CE2C-43C5-C2A4E5D334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C80354-16BE-5358-B26E-1B3CA9BDE2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4BDE1-59D5-F2D3-AEDD-EEEDB552F3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18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22ECB-A220-1C9C-6D94-317C5BDCD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44A28D-A599-BE07-4417-68192ED4F5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163F56-17D9-454B-AB4B-6E3FAE36B5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510837-3148-EC1F-1487-AD72E3F837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77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9C9DB-3E77-2F32-5AAB-1F4ADE2C5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080820-7F2F-2082-B062-3590879B84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130AEB-54F7-74B0-2466-8CF6EE7178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BD77A4-B68B-1ADA-0493-8A226EDEE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858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2B681-0731-2C3D-39A5-7A0CFFEF5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EF67C7-A179-92C4-64CD-AF020540E1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500FBB-FAC6-C8B0-CB64-449CAB4E25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8B8A1-3EEF-FF68-AB21-04AD8ECD37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12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2829E-163A-0586-FE51-D0699910A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8FEC15-9D1F-9D15-8201-193BAEC925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0E666A-2FCD-9EB4-FFB3-0980FD5EB7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103A8F-199D-4A82-1F44-B724A00AE6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04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50979-14A1-272A-BFEB-DB5B47651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8B276C-ACBC-2575-049C-7D4B8DAAF0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01139E-D3CD-6868-B1E6-0D274ED4C9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625FAD-9147-B8FB-DB82-2228245101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386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196A0-EEC2-D4A6-8F80-F22A70519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83EFF6-5BA8-A01E-321A-F3F4F075BD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979E92-A1B8-0880-B148-B2179587D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4C8CC-4645-A8A5-7A2E-5F7D143CAF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56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B044E-EDF3-EBC0-316C-077924ADB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71EADB-9FCE-F624-60BF-A15EA9265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4580F7-5A8D-F106-3972-597FBAD0FC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C4820-E3D0-7C7D-AA89-B35CFB887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05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7E803-5EDC-62FA-5C79-9F4517ED9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A4B86B-5DCF-9F0E-2198-40BFAD0387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3FE177-0679-B780-0306-02EEA0A30E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34FC64-781D-A7C1-7489-256AD9D029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266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0B5B5-798D-35DF-A52D-A07872BE5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477C9A-F74D-51F4-326E-C37793538E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B86DC3-A7F8-5A86-E78E-E44E2EB9B5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97C03-DC4B-C0B3-76D9-A306ECEBCD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4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688D0-361F-C848-9717-EF1C24121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61DC22-D031-6A69-70C3-6BBA03318C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E8CC8-6D57-979D-5826-44D6E23A56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0A0AAB-8664-BBCA-26B8-BC03906418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043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54BBF-8944-B38D-70D3-83EF3805A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47FFDD-5276-E440-9981-F0004A0888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884BDA-B4EF-6D5B-9E0B-75622ACAE5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56DA2F-7813-17EF-CFCD-CD7B7DA6AD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59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AC12D-B06C-4E0F-3549-0C6D66D3A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C4E766-A6CF-C7FB-021C-05E39412AA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C16ED9-1FD2-0D63-43A3-87038A8171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094E0A-368D-4395-FC86-56971BA513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900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1A286-FEC1-C8CB-0F95-58F8B299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F7AE2F-F42B-E28A-D9D2-C3FFBCA2BA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E795E-227F-6641-567E-B24C4F054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6342C6-3966-7E58-AD10-BC08E4F730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6118-5FF3-024A-9ED7-EE1B019CF2C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51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A6ECE-1409-1115-9E47-13A5173551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DE76CE-4D4C-8A4D-9292-2095FD4C2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E732B-1BAF-F8FD-8F72-D0D8FE9C1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2C48C-12E8-D7DE-1CD4-AD07DBB64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E602C-0E7F-A674-A2BD-9A5E3A28D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84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3372F-3C8C-D252-92A1-0278FCAFD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B68859-39B5-33BF-BD9C-375BEF70E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70724-E740-690D-2D07-0F0FF32BC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949B2-335E-C384-2258-C2A62474A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A674BC-98B2-64F2-5F12-524E5EA15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49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50A3D6-48D0-9877-A845-D7CACD1F92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8EA956-F27E-0A27-BFB4-6C6DAFE9F4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5D0D0-D54F-0D77-A6CB-28913A8EE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B7D438-041A-678E-0D59-EE4417C72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DFDAB4-3B44-E694-31EB-E874D0E96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92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75BDB-A5AE-9D1B-CF34-8C9DE298E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2E851-A437-57AC-9419-1E05A6691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70270-73AA-D064-C07D-211B659BE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CEC88-8C7F-A8C0-A40D-78C193C9F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6C110B-1D89-5A0B-237B-5F3EECF6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98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A67E8-28BC-F4B1-3E9A-5A4C509AE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DD6CD0-6FE0-C673-190E-C0339696C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759EC-E4C0-7CB8-2FE0-B4D341B54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DDFC0-C9CF-1013-0CF5-752BB3DFD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F9DE1-9747-2A85-B8D5-7A2ED8FA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943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864B2-81ED-68CB-EEBD-C8E40DACD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75EFC-E10A-63CA-E675-48A6EF733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3BDC19-C035-50E4-CD59-FB662BFD2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68FFA2-1CC3-A19B-72D9-D45748DDC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CCE215-6AB2-7236-1660-4855554D4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7E94D0-DF8D-7B02-67E6-8256ACA1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284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8B02E-41CF-44A1-7C74-F1BE5A4F3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BBFCF1-B958-83B8-8443-9FDDDD975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264F84-F029-40F5-B255-0FDBC34A00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5C9AE9-EDEB-279C-8F08-ACFE682FE4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35F751-9C70-C272-BF06-2FD41EF142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26DE0F-FD11-BAF5-4C33-6655FDCB6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4700A6-7E1A-7ADB-E81E-424A46831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2D61D1-E4AA-79D4-1466-7AA7FB127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23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D872D-216D-E1FC-4F92-846B55DBE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60390F-943D-42DF-8422-198858360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D81B57-E9B5-13AA-549A-3B8F705CE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50F6E7-EDB6-6B7E-CDFF-C92716A73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75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A70709-4E76-8E2F-FA2C-628415155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80CBAA-51C6-AB74-D8CE-7EF107862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53BCED-B850-80C7-5F44-776EFBF6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379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827C0-411D-942E-CB8D-AB60C0AD7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F06AC-09DD-58F3-B179-9FB486DC1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79CF7B-15B4-BD57-5779-80460C948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FBA0D8-9EAB-0CFB-5EDA-B00279A7B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0CD88A-9C5B-9517-C205-4B64FABE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8E54EB-E4AB-D452-6B65-8A2102DEC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10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5C1D9-20EB-0BC8-2958-7170E48F0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1A3245-0B5E-444E-625D-4B143A1534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2FC6FD-A396-A144-7D4D-5C2B00E823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9625CA-751A-AA1A-198A-B4FF641F9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59A96-6A75-F876-C0D6-770DB776F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1A4669-F6C3-048D-665B-B24F46464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8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22B8F0-14DE-1A03-9BA8-238621D1A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2E8925-4340-0018-ED0B-2D8868C03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C5DB72-C2EC-8D48-9D46-A4FBF57FE1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6C2976-2C48-A84C-9DBD-DBE25A77E82D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B42E2-BEF9-B147-B67B-9EDC12390A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D25AE-7837-E850-B12E-9FD11E65D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6E4D0F-2581-D14F-B5D2-87006E08E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526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04957E-B8F0-B276-0C9A-E051A99CE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55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FD2D52-7776-DDB1-0B03-32567FBB6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903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42988-907A-32C4-3BCD-D2F6A290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8586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218B66-D4B8-5120-0404-56A58FE0D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344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648770-5D00-B8FA-0F92-A96421D13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039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87D833-4D12-DCDF-6C63-6211EA865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227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A133D5-3F49-8BD8-F1F2-4223A5DD9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553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2AB8FE-86FF-33C3-BEEF-1C04031AE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914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453F3A-159E-0F5D-B2EE-FEEB1A844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044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BF5A55-5783-4E1E-6926-96D75EF04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144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889FBF-EB07-C8BA-D4AC-E4A53A83C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906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88C537-FB9E-3419-E942-34C2DDB9C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101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FAFC67-F21E-D243-36F6-5B0E46039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867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7787ED-8B54-0272-367F-7F236C4E1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239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A829CA-75E2-C923-8637-A1036006A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443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7D3D68-3349-46BB-83BE-A9A1B319E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121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B1FF8A-D75F-262F-ED39-3DA8C8374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033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7BD4BF-AE9B-D469-7920-0AA7A8848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022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6D88C5-E75B-A31A-C199-AAB22CF4E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367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F6826D-CAB0-46DD-A4C0-BED97D970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7568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18D743-8CC2-B151-0180-0267F389D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8889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D68D13-58D5-2A9F-AC05-100FF0332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795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7C200D-D50F-4972-CB16-AFF81B348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30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</TotalTime>
  <Words>16</Words>
  <Application>Microsoft Macintosh PowerPoint</Application>
  <PresentationFormat>Widescreen</PresentationFormat>
  <Paragraphs>16</Paragraphs>
  <Slides>24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29</cp:revision>
  <dcterms:created xsi:type="dcterms:W3CDTF">2025-10-17T14:18:32Z</dcterms:created>
  <dcterms:modified xsi:type="dcterms:W3CDTF">2025-10-20T16:58:57Z</dcterms:modified>
</cp:coreProperties>
</file>